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4" r:id="rId1"/>
  </p:sldMasterIdLst>
  <p:notesMasterIdLst>
    <p:notesMasterId r:id="rId3"/>
  </p:notesMasterIdLst>
  <p:sldIdLst>
    <p:sldId id="257" r:id="rId2"/>
  </p:sldIdLst>
  <p:sldSz cx="25201563" cy="3599973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8">
          <p15:clr>
            <a:srgbClr val="A4A3A4"/>
          </p15:clr>
        </p15:guide>
        <p15:guide id="2" pos="79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F5A"/>
    <a:srgbClr val="0EA7CD"/>
    <a:srgbClr val="17A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1"/>
    <p:restoredTop sz="94859"/>
  </p:normalViewPr>
  <p:slideViewPr>
    <p:cSldViewPr snapToGrid="0" snapToObjects="1">
      <p:cViewPr>
        <p:scale>
          <a:sx n="25" d="100"/>
          <a:sy n="25" d="100"/>
        </p:scale>
        <p:origin x="2700" y="18"/>
      </p:cViewPr>
      <p:guideLst>
        <p:guide orient="horz" pos="11338"/>
        <p:guide pos="7937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DC74DE7-3251-EF43-4161-B0F61EDC02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D59EEB-A58F-76FE-F30F-713B166EA9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C7D85B8-DA48-8243-861E-D8F8B78C9823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A1337BC-4BF3-3841-CE3D-0B0B5C85D1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CA55C25-AB4F-DF53-FE95-F8DB435EB7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tr-TR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FC489-98A2-B2C0-12DC-662579EFF47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96AB9-2DA1-B1E1-231A-E79EF34B85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4DD6D12-7DDD-A040-8E6A-D51B941A1D06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662113"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3332163"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5000625"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6669088"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8344507" algn="l" defTabSz="3337802" rtl="0" eaLnBrk="1" latinLnBrk="0" hangingPunct="1">
      <a:defRPr sz="4381" kern="1200">
        <a:solidFill>
          <a:schemeClr val="tx1"/>
        </a:solidFill>
        <a:latin typeface="+mn-lt"/>
        <a:ea typeface="+mn-ea"/>
        <a:cs typeface="+mn-cs"/>
      </a:defRPr>
    </a:lvl6pPr>
    <a:lvl7pPr marL="10013410" algn="l" defTabSz="3337802" rtl="0" eaLnBrk="1" latinLnBrk="0" hangingPunct="1">
      <a:defRPr sz="4381" kern="1200">
        <a:solidFill>
          <a:schemeClr val="tx1"/>
        </a:solidFill>
        <a:latin typeface="+mn-lt"/>
        <a:ea typeface="+mn-ea"/>
        <a:cs typeface="+mn-cs"/>
      </a:defRPr>
    </a:lvl7pPr>
    <a:lvl8pPr marL="11682313" algn="l" defTabSz="3337802" rtl="0" eaLnBrk="1" latinLnBrk="0" hangingPunct="1">
      <a:defRPr sz="4381" kern="1200">
        <a:solidFill>
          <a:schemeClr val="tx1"/>
        </a:solidFill>
        <a:latin typeface="+mn-lt"/>
        <a:ea typeface="+mn-ea"/>
        <a:cs typeface="+mn-cs"/>
      </a:defRPr>
    </a:lvl8pPr>
    <a:lvl9pPr marL="13351212" algn="l" defTabSz="3337802" rtl="0" eaLnBrk="1" latinLnBrk="0" hangingPunct="1">
      <a:defRPr sz="438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7DEE72B8-6A77-04D2-FAEB-033BF30C70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61D3871F-DA3B-BA72-9CA0-13E3B215BA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3332406" eaLnBrk="1" hangingPunct="1">
              <a:spcBef>
                <a:spcPct val="0"/>
              </a:spcBef>
              <a:defRPr/>
            </a:pPr>
            <a:endParaRPr lang="tr-TR" altLang="en-US" sz="4381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C8185DE0-A389-3D78-FAC5-A12CC7F23C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AD3DDBB-2BC6-8F44-AA57-C2C9C72B5EA3}" type="slidenum">
              <a:rPr lang="tr-TR" altLang="en-US"/>
              <a:pPr/>
              <a:t>1</a:t>
            </a:fld>
            <a:endParaRPr lang="tr-T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0196" y="5891626"/>
            <a:ext cx="18901172" cy="12533242"/>
          </a:xfrm>
        </p:spPr>
        <p:txBody>
          <a:bodyPr anchor="b"/>
          <a:lstStyle>
            <a:lvl1pPr algn="ctr">
              <a:defRPr sz="12403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0196" y="18908198"/>
            <a:ext cx="18901172" cy="8691601"/>
          </a:xfrm>
        </p:spPr>
        <p:txBody>
          <a:bodyPr/>
          <a:lstStyle>
            <a:lvl1pPr marL="0" indent="0" algn="ctr">
              <a:buNone/>
              <a:defRPr sz="4961"/>
            </a:lvl1pPr>
            <a:lvl2pPr marL="945078" indent="0" algn="ctr">
              <a:buNone/>
              <a:defRPr sz="4134"/>
            </a:lvl2pPr>
            <a:lvl3pPr marL="1890156" indent="0" algn="ctr">
              <a:buNone/>
              <a:defRPr sz="3721"/>
            </a:lvl3pPr>
            <a:lvl4pPr marL="2835234" indent="0" algn="ctr">
              <a:buNone/>
              <a:defRPr sz="3307"/>
            </a:lvl4pPr>
            <a:lvl5pPr marL="3780312" indent="0" algn="ctr">
              <a:buNone/>
              <a:defRPr sz="3307"/>
            </a:lvl5pPr>
            <a:lvl6pPr marL="4725391" indent="0" algn="ctr">
              <a:buNone/>
              <a:defRPr sz="3307"/>
            </a:lvl6pPr>
            <a:lvl7pPr marL="5670469" indent="0" algn="ctr">
              <a:buNone/>
              <a:defRPr sz="3307"/>
            </a:lvl7pPr>
            <a:lvl8pPr marL="6615547" indent="0" algn="ctr">
              <a:buNone/>
              <a:defRPr sz="3307"/>
            </a:lvl8pPr>
            <a:lvl9pPr marL="7560625" indent="0" algn="ctr">
              <a:buNone/>
              <a:defRPr sz="3307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C7694-BB22-999E-4674-9582DF8D2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0B115-A1DC-9142-AB0A-07789282C9FD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673D5-3605-AB61-E9B7-747BA76F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E0269-BC6F-172A-D70B-905A8D10E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6B5A3-4494-004E-A08D-EF1941A696D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12833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F2D94-A44B-7438-0D29-08BE50E7C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EF566-A715-B44B-A517-7D03CE17694D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B1D83-FA12-FE67-3207-33E2C6365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F7D18-9C5B-8092-B61C-04B15F89A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03465-C3AA-444F-88BD-D15F2F7AB19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3761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4869" y="1916653"/>
            <a:ext cx="5434087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607" y="1916653"/>
            <a:ext cx="15987242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8F90A-70FE-B740-0FC5-061C04712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F041E-B073-124F-AE90-EDBB89C08EF1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58E84-63B9-2CE6-A75E-1C60E23F0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C46BC-FD99-9CF4-B622-94B95B7EB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84408-4C35-D94B-BBC9-B0056D40ADA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33876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20889-92F6-49AB-3675-68CBF7472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F1B13-66DC-FA48-8698-30BD394A5726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F5873-B83B-5576-EA8E-6D86C37CE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CEC87-1203-4752-27F8-1BFBC445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6EDE5-83C3-7D47-8021-F10D5272D23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7345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482" y="8974940"/>
            <a:ext cx="21736348" cy="14974888"/>
          </a:xfrm>
        </p:spPr>
        <p:txBody>
          <a:bodyPr anchor="b"/>
          <a:lstStyle>
            <a:lvl1pPr>
              <a:defRPr sz="12403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482" y="24091497"/>
            <a:ext cx="21736348" cy="7874940"/>
          </a:xfrm>
        </p:spPr>
        <p:txBody>
          <a:bodyPr/>
          <a:lstStyle>
            <a:lvl1pPr marL="0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1pPr>
            <a:lvl2pPr marL="945078" indent="0">
              <a:buNone/>
              <a:defRPr sz="4134">
                <a:solidFill>
                  <a:schemeClr val="tx1">
                    <a:tint val="75000"/>
                  </a:schemeClr>
                </a:solidFill>
              </a:defRPr>
            </a:lvl2pPr>
            <a:lvl3pPr marL="1890156" indent="0">
              <a:buNone/>
              <a:defRPr sz="3721">
                <a:solidFill>
                  <a:schemeClr val="tx1">
                    <a:tint val="75000"/>
                  </a:schemeClr>
                </a:solidFill>
              </a:defRPr>
            </a:lvl3pPr>
            <a:lvl4pPr marL="2835234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4pPr>
            <a:lvl5pPr marL="3780312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5pPr>
            <a:lvl6pPr marL="4725391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6pPr>
            <a:lvl7pPr marL="5670469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7pPr>
            <a:lvl8pPr marL="661554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8pPr>
            <a:lvl9pPr marL="7560625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93DA4-EBEF-4314-DE3A-4EBFF53EA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ADCFD-F65D-0A46-9300-DD783F936541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F7145-4BE3-6B22-922C-A6D848D8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C395A-343E-84C0-2CE0-5E796065F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18113-44F8-E049-B013-D4C5F490D4D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49497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608" y="9583264"/>
            <a:ext cx="10710664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8291" y="9583264"/>
            <a:ext cx="10710664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1E9AC47-B197-E305-C3E8-489D78304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E1886-6E4C-B14F-86D2-C987FE2A05D8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1E01FC-6770-4D9C-E58A-BEE5FDA13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19E3E9-495C-BD95-E41F-D05DAC96B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EBA7E-58C4-5445-985F-EFD2691451D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6311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0" y="1916656"/>
            <a:ext cx="2173634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891" y="8824938"/>
            <a:ext cx="10661441" cy="4324966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5078" indent="0">
              <a:buNone/>
              <a:defRPr sz="4134" b="1"/>
            </a:lvl2pPr>
            <a:lvl3pPr marL="1890156" indent="0">
              <a:buNone/>
              <a:defRPr sz="3721" b="1"/>
            </a:lvl3pPr>
            <a:lvl4pPr marL="2835234" indent="0">
              <a:buNone/>
              <a:defRPr sz="3307" b="1"/>
            </a:lvl4pPr>
            <a:lvl5pPr marL="3780312" indent="0">
              <a:buNone/>
              <a:defRPr sz="3307" b="1"/>
            </a:lvl5pPr>
            <a:lvl6pPr marL="4725391" indent="0">
              <a:buNone/>
              <a:defRPr sz="3307" b="1"/>
            </a:lvl6pPr>
            <a:lvl7pPr marL="5670469" indent="0">
              <a:buNone/>
              <a:defRPr sz="3307" b="1"/>
            </a:lvl7pPr>
            <a:lvl8pPr marL="6615547" indent="0">
              <a:buNone/>
              <a:defRPr sz="3307" b="1"/>
            </a:lvl8pPr>
            <a:lvl9pPr marL="7560625" indent="0">
              <a:buNone/>
              <a:defRPr sz="33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891" y="13149904"/>
            <a:ext cx="10661441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8291" y="8824938"/>
            <a:ext cx="10713947" cy="4324966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5078" indent="0">
              <a:buNone/>
              <a:defRPr sz="4134" b="1"/>
            </a:lvl2pPr>
            <a:lvl3pPr marL="1890156" indent="0">
              <a:buNone/>
              <a:defRPr sz="3721" b="1"/>
            </a:lvl3pPr>
            <a:lvl4pPr marL="2835234" indent="0">
              <a:buNone/>
              <a:defRPr sz="3307" b="1"/>
            </a:lvl4pPr>
            <a:lvl5pPr marL="3780312" indent="0">
              <a:buNone/>
              <a:defRPr sz="3307" b="1"/>
            </a:lvl5pPr>
            <a:lvl6pPr marL="4725391" indent="0">
              <a:buNone/>
              <a:defRPr sz="3307" b="1"/>
            </a:lvl6pPr>
            <a:lvl7pPr marL="5670469" indent="0">
              <a:buNone/>
              <a:defRPr sz="3307" b="1"/>
            </a:lvl7pPr>
            <a:lvl8pPr marL="6615547" indent="0">
              <a:buNone/>
              <a:defRPr sz="3307" b="1"/>
            </a:lvl8pPr>
            <a:lvl9pPr marL="7560625" indent="0">
              <a:buNone/>
              <a:defRPr sz="33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8291" y="13149904"/>
            <a:ext cx="10713947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6441120-CA2D-E7C4-3436-EFC34407E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99082-56C5-104C-828B-2A49B97541D4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9C4E5BC-CF54-E4FB-CD33-81FB6A9F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7D941C4-54FB-791A-37C5-F2CAD178B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DE3EA-29B2-114D-B759-D06F2D7A7D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7552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A4E08D7-2AB6-AB52-9A16-E28D12B23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7A5AA-5D14-B342-A6E0-132601E6FB88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D61591B-F73C-0D11-A999-739998178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97055B-C410-8B80-BE7F-F0AD6494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47DE8-B58F-5747-A03F-F07D3180C81F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8741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1493358-992F-8CD2-62AD-FD9C7366E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116F7-DC56-2240-8C8A-525D1621AD4A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4F764F2-CD6D-99B8-5A19-B6F087CDD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E5D7D81-9495-8F2E-C42F-22B8DCEEE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8F85CA-B5CB-4649-B3BB-F87680E7F00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7189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1" y="2399982"/>
            <a:ext cx="8128159" cy="8399939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947" y="5183298"/>
            <a:ext cx="12758291" cy="25583147"/>
          </a:xfrm>
        </p:spPr>
        <p:txBody>
          <a:bodyPr/>
          <a:lstStyle>
            <a:lvl1pPr>
              <a:defRPr sz="6615"/>
            </a:lvl1pPr>
            <a:lvl2pPr>
              <a:defRPr sz="5788"/>
            </a:lvl2pPr>
            <a:lvl3pPr>
              <a:defRPr sz="4961"/>
            </a:lvl3pPr>
            <a:lvl4pPr>
              <a:defRPr sz="4134"/>
            </a:lvl4pPr>
            <a:lvl5pPr>
              <a:defRPr sz="4134"/>
            </a:lvl5pPr>
            <a:lvl6pPr>
              <a:defRPr sz="4134"/>
            </a:lvl6pPr>
            <a:lvl7pPr>
              <a:defRPr sz="4134"/>
            </a:lvl7pPr>
            <a:lvl8pPr>
              <a:defRPr sz="4134"/>
            </a:lvl8pPr>
            <a:lvl9pPr>
              <a:defRPr sz="41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891" y="10799922"/>
            <a:ext cx="8128159" cy="20008190"/>
          </a:xfrm>
        </p:spPr>
        <p:txBody>
          <a:bodyPr/>
          <a:lstStyle>
            <a:lvl1pPr marL="0" indent="0">
              <a:buNone/>
              <a:defRPr sz="3307"/>
            </a:lvl1pPr>
            <a:lvl2pPr marL="945078" indent="0">
              <a:buNone/>
              <a:defRPr sz="2894"/>
            </a:lvl2pPr>
            <a:lvl3pPr marL="1890156" indent="0">
              <a:buNone/>
              <a:defRPr sz="2481"/>
            </a:lvl3pPr>
            <a:lvl4pPr marL="2835234" indent="0">
              <a:buNone/>
              <a:defRPr sz="2067"/>
            </a:lvl4pPr>
            <a:lvl5pPr marL="3780312" indent="0">
              <a:buNone/>
              <a:defRPr sz="2067"/>
            </a:lvl5pPr>
            <a:lvl6pPr marL="4725391" indent="0">
              <a:buNone/>
              <a:defRPr sz="2067"/>
            </a:lvl6pPr>
            <a:lvl7pPr marL="5670469" indent="0">
              <a:buNone/>
              <a:defRPr sz="2067"/>
            </a:lvl7pPr>
            <a:lvl8pPr marL="6615547" indent="0">
              <a:buNone/>
              <a:defRPr sz="2067"/>
            </a:lvl8pPr>
            <a:lvl9pPr marL="7560625" indent="0">
              <a:buNone/>
              <a:defRPr sz="2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0AD7187-8CE8-E534-9179-D24C6E9A2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13439-37CC-EB48-A4B9-E45B84493402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347F7D-CBE3-5BAB-614F-DAF693A58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32AC17-1333-CC31-9C2F-F771212B9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B0B97-789A-3449-9AEC-F527D8D8146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9643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1" y="2399982"/>
            <a:ext cx="8128159" cy="8399939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13947" y="5183298"/>
            <a:ext cx="12758291" cy="25583147"/>
          </a:xfrm>
        </p:spPr>
        <p:txBody>
          <a:bodyPr rtlCol="0">
            <a:normAutofit/>
          </a:bodyPr>
          <a:lstStyle>
            <a:lvl1pPr marL="0" indent="0">
              <a:buNone/>
              <a:defRPr sz="6615"/>
            </a:lvl1pPr>
            <a:lvl2pPr marL="945078" indent="0">
              <a:buNone/>
              <a:defRPr sz="5788"/>
            </a:lvl2pPr>
            <a:lvl3pPr marL="1890156" indent="0">
              <a:buNone/>
              <a:defRPr sz="4961"/>
            </a:lvl3pPr>
            <a:lvl4pPr marL="2835234" indent="0">
              <a:buNone/>
              <a:defRPr sz="4134"/>
            </a:lvl4pPr>
            <a:lvl5pPr marL="3780312" indent="0">
              <a:buNone/>
              <a:defRPr sz="4134"/>
            </a:lvl5pPr>
            <a:lvl6pPr marL="4725391" indent="0">
              <a:buNone/>
              <a:defRPr sz="4134"/>
            </a:lvl6pPr>
            <a:lvl7pPr marL="5670469" indent="0">
              <a:buNone/>
              <a:defRPr sz="4134"/>
            </a:lvl7pPr>
            <a:lvl8pPr marL="6615547" indent="0">
              <a:buNone/>
              <a:defRPr sz="4134"/>
            </a:lvl8pPr>
            <a:lvl9pPr marL="7560625" indent="0">
              <a:buNone/>
              <a:defRPr sz="4134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891" y="10799922"/>
            <a:ext cx="8128159" cy="20008190"/>
          </a:xfrm>
        </p:spPr>
        <p:txBody>
          <a:bodyPr/>
          <a:lstStyle>
            <a:lvl1pPr marL="0" indent="0">
              <a:buNone/>
              <a:defRPr sz="3307"/>
            </a:lvl1pPr>
            <a:lvl2pPr marL="945078" indent="0">
              <a:buNone/>
              <a:defRPr sz="2894"/>
            </a:lvl2pPr>
            <a:lvl3pPr marL="1890156" indent="0">
              <a:buNone/>
              <a:defRPr sz="2481"/>
            </a:lvl3pPr>
            <a:lvl4pPr marL="2835234" indent="0">
              <a:buNone/>
              <a:defRPr sz="2067"/>
            </a:lvl4pPr>
            <a:lvl5pPr marL="3780312" indent="0">
              <a:buNone/>
              <a:defRPr sz="2067"/>
            </a:lvl5pPr>
            <a:lvl6pPr marL="4725391" indent="0">
              <a:buNone/>
              <a:defRPr sz="2067"/>
            </a:lvl6pPr>
            <a:lvl7pPr marL="5670469" indent="0">
              <a:buNone/>
              <a:defRPr sz="2067"/>
            </a:lvl7pPr>
            <a:lvl8pPr marL="6615547" indent="0">
              <a:buNone/>
              <a:defRPr sz="2067"/>
            </a:lvl8pPr>
            <a:lvl9pPr marL="7560625" indent="0">
              <a:buNone/>
              <a:defRPr sz="2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B88430-DDAA-5B86-67E5-D3E3E0671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83DF2-C2BE-1241-8C18-AB1877A91590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77C848-12F9-856F-34E4-4AA6C926C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F6FB2A6-1970-F6F7-835F-21136DDC8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6FBBC-A4BA-444E-8A8D-A6330EB4564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9563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9DC67B8-89F3-4084-9CED-91BB9CD9E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1963" y="1916113"/>
            <a:ext cx="21737637" cy="695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  <a:endParaRPr lang="tr-TR" altLang="tr-T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388949F-DBFE-06AA-3853-63EEB9FBD8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31963" y="9583738"/>
            <a:ext cx="21737637" cy="2284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  <a:endParaRPr lang="tr-TR" alt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09785-409D-5429-B1AA-13E6C6A92B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1963" y="33366075"/>
            <a:ext cx="5670550" cy="191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248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513438-9A38-B84A-BD95-8FC81E8BD359}" type="datetimeFigureOut">
              <a:rPr lang="tr-TR"/>
              <a:pPr>
                <a:defRPr/>
              </a:pPr>
              <a:t>9.10.2025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B50CC-3203-5292-EFFB-ACF749831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48663" y="33366075"/>
            <a:ext cx="8504237" cy="191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48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FF09EB-4FC3-4977-6981-C8E245605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9050" y="33366075"/>
            <a:ext cx="5670550" cy="1917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400">
                <a:solidFill>
                  <a:srgbClr val="898989"/>
                </a:solidFill>
              </a:defRPr>
            </a:lvl1pPr>
          </a:lstStyle>
          <a:p>
            <a:fld id="{A9462127-D457-124F-A24D-19457C6EC3F1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2pPr>
      <a:lvl3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3pPr>
      <a:lvl4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4pPr>
      <a:lvl5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889125" rtl="0" fontAlgn="base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889125" rtl="0" fontAlgn="base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889125" rtl="0" fontAlgn="base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889125" rtl="0" fontAlgn="base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71488" indent="-471488" algn="l" defTabSz="1889125" rtl="0" eaLnBrk="0" fontAlgn="base" hangingPunct="0">
        <a:lnSpc>
          <a:spcPct val="90000"/>
        </a:lnSpc>
        <a:spcBef>
          <a:spcPts val="2063"/>
        </a:spcBef>
        <a:spcAft>
          <a:spcPct val="0"/>
        </a:spcAft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16050" indent="-471488" algn="l" defTabSz="1889125" rtl="0" eaLnBrk="0" fontAlgn="base" hangingPunct="0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362200" indent="-471488" algn="l" defTabSz="1889125" rtl="0" eaLnBrk="0" fontAlgn="base" hangingPunct="0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306763" indent="-471488" algn="l" defTabSz="1889125" rtl="0" eaLnBrk="0" fontAlgn="base" hangingPunct="0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4pPr>
      <a:lvl5pPr marL="4251325" indent="-471488" algn="l" defTabSz="1889125" rtl="0" eaLnBrk="0" fontAlgn="base" hangingPunct="0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5pPr>
      <a:lvl6pPr marL="5197930" indent="-472539" algn="l" defTabSz="1890156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6pPr>
      <a:lvl7pPr marL="6143008" indent="-472539" algn="l" defTabSz="1890156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7pPr>
      <a:lvl8pPr marL="7088086" indent="-472539" algn="l" defTabSz="1890156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8pPr>
      <a:lvl9pPr marL="8033164" indent="-472539" algn="l" defTabSz="1890156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1pPr>
      <a:lvl2pPr marL="945078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2pPr>
      <a:lvl3pPr marL="1890156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3pPr>
      <a:lvl4pPr marL="2835234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4pPr>
      <a:lvl5pPr marL="3780312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5pPr>
      <a:lvl6pPr marL="4725391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6pPr>
      <a:lvl7pPr marL="5670469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7pPr>
      <a:lvl8pPr marL="6615547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8pPr>
      <a:lvl9pPr marL="7560625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FD1EF9E-FA4C-08C6-2FB8-A9C6AAB0F8EC}"/>
              </a:ext>
            </a:extLst>
          </p:cNvPr>
          <p:cNvSpPr/>
          <p:nvPr/>
        </p:nvSpPr>
        <p:spPr>
          <a:xfrm>
            <a:off x="138906" y="75406"/>
            <a:ext cx="24922163" cy="35848925"/>
          </a:xfrm>
          <a:prstGeom prst="rect">
            <a:avLst/>
          </a:prstGeom>
          <a:solidFill>
            <a:srgbClr val="262F5A"/>
          </a:solidFill>
          <a:ln>
            <a:solidFill>
              <a:srgbClr val="17A8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latin typeface="Rockwell" panose="02060603020205020403" pitchFamily="18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A330C23-A1DE-16CC-0D3A-7B80ED4F948A}"/>
              </a:ext>
            </a:extLst>
          </p:cNvPr>
          <p:cNvSpPr/>
          <p:nvPr/>
        </p:nvSpPr>
        <p:spPr>
          <a:xfrm>
            <a:off x="744538" y="638175"/>
            <a:ext cx="23620412" cy="5768975"/>
          </a:xfrm>
          <a:prstGeom prst="roundRect">
            <a:avLst>
              <a:gd name="adj" fmla="val 4672"/>
            </a:avLst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latin typeface="Rockwell" panose="02060603020205020403" pitchFamily="18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1859FEB-2490-D960-9538-774AB1F182BA}"/>
              </a:ext>
            </a:extLst>
          </p:cNvPr>
          <p:cNvSpPr/>
          <p:nvPr/>
        </p:nvSpPr>
        <p:spPr>
          <a:xfrm>
            <a:off x="779463" y="6792913"/>
            <a:ext cx="11730831" cy="9880600"/>
          </a:xfrm>
          <a:prstGeom prst="roundRect">
            <a:avLst>
              <a:gd name="adj" fmla="val 2299"/>
            </a:avLst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latin typeface="Rockwell" panose="02060603020205020403" pitchFamily="18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247FEB49-AF45-6F51-755A-87203A0888C3}"/>
              </a:ext>
            </a:extLst>
          </p:cNvPr>
          <p:cNvSpPr/>
          <p:nvPr/>
        </p:nvSpPr>
        <p:spPr>
          <a:xfrm>
            <a:off x="12734925" y="6792913"/>
            <a:ext cx="11630025" cy="9880600"/>
          </a:xfrm>
          <a:prstGeom prst="roundRect">
            <a:avLst>
              <a:gd name="adj" fmla="val 2238"/>
            </a:avLst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latin typeface="Rockwell" panose="02060603020205020403" pitchFamily="18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80554D0-1AC6-F45D-CF51-C05B7FF33251}"/>
              </a:ext>
            </a:extLst>
          </p:cNvPr>
          <p:cNvSpPr/>
          <p:nvPr/>
        </p:nvSpPr>
        <p:spPr>
          <a:xfrm>
            <a:off x="744538" y="17216438"/>
            <a:ext cx="11765756" cy="8137525"/>
          </a:xfrm>
          <a:prstGeom prst="roundRect">
            <a:avLst>
              <a:gd name="adj" fmla="val 1484"/>
            </a:avLst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latin typeface="Rockwell" panose="02060603020205020403" pitchFamily="18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0CD49DD-8E5D-61BE-9117-F81C68E3616D}"/>
              </a:ext>
            </a:extLst>
          </p:cNvPr>
          <p:cNvSpPr/>
          <p:nvPr/>
        </p:nvSpPr>
        <p:spPr>
          <a:xfrm>
            <a:off x="12734925" y="25954038"/>
            <a:ext cx="11630025" cy="8920162"/>
          </a:xfrm>
          <a:prstGeom prst="roundRect">
            <a:avLst>
              <a:gd name="adj" fmla="val 2299"/>
            </a:avLst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latin typeface="Rockwell" panose="02060603020205020403" pitchFamily="18" charset="0"/>
            </a:endParaRPr>
          </a:p>
        </p:txBody>
      </p:sp>
      <p:sp>
        <p:nvSpPr>
          <p:cNvPr id="2057" name="TextBox 12">
            <a:extLst>
              <a:ext uri="{FF2B5EF4-FFF2-40B4-BE49-F238E27FC236}">
                <a16:creationId xmlns:a16="http://schemas.microsoft.com/office/drawing/2014/main" id="{5000708A-66BA-A77B-867F-8B1F4AF96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1" y="1301602"/>
            <a:ext cx="1446450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en-US" sz="4800" b="1" dirty="0">
                <a:solidFill>
                  <a:srgbClr val="262F5A"/>
                </a:solidFill>
                <a:latin typeface="Rockwell" panose="02060603020205020403" pitchFamily="18" charset="0"/>
              </a:rPr>
              <a:t>PROJE ADI</a:t>
            </a:r>
          </a:p>
          <a:p>
            <a:pPr algn="ctr" eaLnBrk="1" hangingPunct="1"/>
            <a:r>
              <a:rPr lang="tr-TR" altLang="en-US" sz="4800" b="1" dirty="0">
                <a:solidFill>
                  <a:srgbClr val="262F5A"/>
                </a:solidFill>
                <a:latin typeface="Rockwell" panose="02060603020205020403" pitchFamily="18" charset="0"/>
              </a:rPr>
              <a:t>(</a:t>
            </a:r>
            <a:r>
              <a:rPr lang="tr-TR" altLang="en-US" sz="4800" b="1" dirty="0" smtClean="0">
                <a:solidFill>
                  <a:srgbClr val="262F5A"/>
                </a:solidFill>
                <a:latin typeface="Rockwell" panose="02060603020205020403" pitchFamily="18" charset="0"/>
              </a:rPr>
              <a:t>48 </a:t>
            </a:r>
            <a:r>
              <a:rPr lang="tr-TR" altLang="en-US" sz="4800" b="1" dirty="0">
                <a:solidFill>
                  <a:srgbClr val="262F5A"/>
                </a:solidFill>
                <a:latin typeface="Rockwell" panose="02060603020205020403" pitchFamily="18" charset="0"/>
              </a:rPr>
              <a:t>size, Tüm Başlık Büyük Harf, </a:t>
            </a:r>
            <a:r>
              <a:rPr lang="tr-TR" altLang="en-US" sz="4800" b="1" dirty="0" err="1">
                <a:solidFill>
                  <a:srgbClr val="262F5A"/>
                </a:solidFill>
                <a:latin typeface="Rockwell" panose="02060603020205020403" pitchFamily="18" charset="0"/>
              </a:rPr>
              <a:t>Bold</a:t>
            </a:r>
            <a:r>
              <a:rPr lang="tr-TR" altLang="en-US" sz="4800" b="1" dirty="0">
                <a:solidFill>
                  <a:srgbClr val="262F5A"/>
                </a:solidFill>
                <a:latin typeface="Rockwell" panose="02060603020205020403" pitchFamily="18" charset="0"/>
              </a:rPr>
              <a:t>, </a:t>
            </a:r>
            <a:r>
              <a:rPr lang="tr-TR" altLang="en-US" sz="4800" b="1" dirty="0" err="1">
                <a:solidFill>
                  <a:srgbClr val="262F5A"/>
                </a:solidFill>
                <a:latin typeface="Rockwell" panose="02060603020205020403" pitchFamily="18" charset="0"/>
              </a:rPr>
              <a:t>Rockwell</a:t>
            </a:r>
            <a:r>
              <a:rPr lang="tr-TR" altLang="en-US" sz="4800" b="1" dirty="0">
                <a:solidFill>
                  <a:srgbClr val="262F5A"/>
                </a:solidFill>
                <a:latin typeface="Rockwell" panose="02060603020205020403" pitchFamily="18" charset="0"/>
              </a:rPr>
              <a:t> </a:t>
            </a:r>
            <a:r>
              <a:rPr lang="tr-TR" altLang="en-US" sz="4800" b="1" dirty="0" smtClean="0">
                <a:solidFill>
                  <a:srgbClr val="262F5A"/>
                </a:solidFill>
                <a:latin typeface="Rockwell" panose="02060603020205020403" pitchFamily="18" charset="0"/>
              </a:rPr>
              <a:t>font)</a:t>
            </a:r>
            <a:endParaRPr lang="tr-TR" altLang="en-US" sz="4800" b="1" dirty="0">
              <a:solidFill>
                <a:srgbClr val="262F5A"/>
              </a:solidFill>
              <a:latin typeface="Rockwell" panose="02060603020205020403" pitchFamily="18" charset="0"/>
            </a:endParaRPr>
          </a:p>
        </p:txBody>
      </p:sp>
      <p:sp>
        <p:nvSpPr>
          <p:cNvPr id="2058" name="TextBox 13">
            <a:extLst>
              <a:ext uri="{FF2B5EF4-FFF2-40B4-BE49-F238E27FC236}">
                <a16:creationId xmlns:a16="http://schemas.microsoft.com/office/drawing/2014/main" id="{8D5637FB-C23E-B1F2-5B50-C8A4D0519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3901" y="3741263"/>
            <a:ext cx="14445456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en-US" sz="2800" b="1" dirty="0">
                <a:solidFill>
                  <a:srgbClr val="262F5A"/>
                </a:solidFill>
                <a:latin typeface="Rockwell" panose="02060603020205020403" pitchFamily="18" charset="0"/>
              </a:rPr>
              <a:t> </a:t>
            </a:r>
            <a:r>
              <a:rPr lang="tr-TR" altLang="en-US" sz="3600" b="1" dirty="0">
                <a:solidFill>
                  <a:srgbClr val="262F5A"/>
                </a:solidFill>
                <a:latin typeface="Rockwell" panose="02060603020205020403" pitchFamily="18" charset="0"/>
              </a:rPr>
              <a:t>Proje Ekibi Adı Soyadı ve </a:t>
            </a:r>
            <a:r>
              <a:rPr lang="tr-TR" altLang="en-US" sz="3600" b="1" dirty="0" smtClean="0">
                <a:solidFill>
                  <a:srgbClr val="262F5A"/>
                </a:solidFill>
                <a:latin typeface="Rockwell" panose="02060603020205020403" pitchFamily="18" charset="0"/>
              </a:rPr>
              <a:t>Kayıtlı Olduğu Birim </a:t>
            </a:r>
            <a:r>
              <a:rPr lang="tr-TR" altLang="en-US" sz="3600" b="1" dirty="0">
                <a:solidFill>
                  <a:srgbClr val="262F5A"/>
                </a:solidFill>
                <a:latin typeface="Rockwell" panose="02060603020205020403" pitchFamily="18" charset="0"/>
              </a:rPr>
              <a:t>Bilgileri </a:t>
            </a:r>
          </a:p>
          <a:p>
            <a:pPr algn="ctr" eaLnBrk="1" hangingPunct="1"/>
            <a:r>
              <a:rPr lang="tr-TR" altLang="en-US" sz="3600" b="1" dirty="0">
                <a:solidFill>
                  <a:srgbClr val="262F5A"/>
                </a:solidFill>
                <a:latin typeface="Rockwell" panose="02060603020205020403" pitchFamily="18" charset="0"/>
              </a:rPr>
              <a:t>(36 size, </a:t>
            </a:r>
            <a:r>
              <a:rPr lang="tr-TR" altLang="en-US" sz="3600" b="1" dirty="0">
                <a:solidFill>
                  <a:srgbClr val="262F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Rockwell</a:t>
            </a:r>
            <a:r>
              <a:rPr lang="tr-TR" altLang="en-US" sz="3600" b="1" dirty="0">
                <a:solidFill>
                  <a:srgbClr val="262F5A"/>
                </a:solidFill>
                <a:latin typeface="Rockwell" panose="02060603020205020403" pitchFamily="18" charset="0"/>
              </a:rPr>
              <a:t>)</a:t>
            </a:r>
          </a:p>
        </p:txBody>
      </p:sp>
      <p:sp>
        <p:nvSpPr>
          <p:cNvPr id="2059" name="TextBox 15">
            <a:extLst>
              <a:ext uri="{FF2B5EF4-FFF2-40B4-BE49-F238E27FC236}">
                <a16:creationId xmlns:a16="http://schemas.microsoft.com/office/drawing/2014/main" id="{400D1693-6D10-2E18-68FB-C89D1F812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3" y="7096125"/>
            <a:ext cx="10644187" cy="9448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3200" b="1" dirty="0">
                <a:solidFill>
                  <a:srgbClr val="262F5A"/>
                </a:solidFill>
                <a:latin typeface="Rockwell" panose="02060603020205020403" pitchFamily="18" charset="0"/>
              </a:rPr>
              <a:t>Özet </a:t>
            </a:r>
          </a:p>
          <a:p>
            <a:pPr eaLnBrk="1" hangingPunct="1"/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(32 size, </a:t>
            </a:r>
            <a:r>
              <a:rPr lang="tr-TR" altLang="en-US" sz="3200" dirty="0" err="1">
                <a:solidFill>
                  <a:srgbClr val="262F5A"/>
                </a:solidFill>
                <a:latin typeface="Rockwell" panose="02060603020205020403" pitchFamily="18" charset="0"/>
              </a:rPr>
              <a:t>Rockwell</a:t>
            </a:r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, tek satır aralığı, iki yana yaslı). </a:t>
            </a:r>
          </a:p>
          <a:p>
            <a:pPr eaLnBrk="1" hangingPunct="1"/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Beyaz alanlar istenildiği takdirde genişletilip daraltılabilir</a:t>
            </a:r>
            <a:r>
              <a:rPr lang="tr-TR" altLang="en-US" sz="3200" dirty="0" smtClean="0">
                <a:solidFill>
                  <a:srgbClr val="262F5A"/>
                </a:solidFill>
                <a:latin typeface="Rockwell" panose="02060603020205020403" pitchFamily="18" charset="0"/>
              </a:rPr>
              <a:t>.</a:t>
            </a:r>
          </a:p>
          <a:p>
            <a:pPr eaLnBrk="1" hangingPunct="1"/>
            <a:endParaRPr lang="tr-TR" altLang="en-US" sz="3200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 smtClean="0"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 smtClean="0"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 smtClean="0"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 smtClean="0"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 smtClean="0"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dirty="0" smtClean="0">
              <a:latin typeface="Rockwell" panose="02060603020205020403" pitchFamily="18" charset="0"/>
            </a:endParaRPr>
          </a:p>
          <a:p>
            <a:pPr eaLnBrk="1" hangingPunct="1"/>
            <a:r>
              <a:rPr lang="tr-TR" sz="3200" b="1" dirty="0">
                <a:solidFill>
                  <a:srgbClr val="262F5A"/>
                </a:solidFill>
                <a:latin typeface="Rockwell" panose="02060603020205020403" pitchFamily="18" charset="0"/>
              </a:rPr>
              <a:t>Anahtar Kelimeler</a:t>
            </a:r>
            <a:r>
              <a:rPr lang="tr-TR" sz="3200" b="1" dirty="0" smtClean="0">
                <a:solidFill>
                  <a:srgbClr val="262F5A"/>
                </a:solidFill>
                <a:latin typeface="Rockwell" panose="02060603020205020403" pitchFamily="18" charset="0"/>
              </a:rPr>
              <a:t>:</a:t>
            </a:r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</p:txBody>
      </p:sp>
      <p:sp>
        <p:nvSpPr>
          <p:cNvPr id="2061" name="TextBox 21">
            <a:extLst>
              <a:ext uri="{FF2B5EF4-FFF2-40B4-BE49-F238E27FC236}">
                <a16:creationId xmlns:a16="http://schemas.microsoft.com/office/drawing/2014/main" id="{C71DCD01-1BEC-2D42-B5D5-F1A58CB2E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538" y="17306925"/>
            <a:ext cx="11855450" cy="7478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3200" b="1" dirty="0">
                <a:solidFill>
                  <a:srgbClr val="262F5A"/>
                </a:solidFill>
                <a:latin typeface="Rockwell" panose="02060603020205020403" pitchFamily="18" charset="0"/>
              </a:rPr>
              <a:t>Projenin Amacı, Kapsamı ve Hedefleri</a:t>
            </a:r>
          </a:p>
          <a:p>
            <a:pPr eaLnBrk="1" hangingPunct="1"/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(32 size, </a:t>
            </a:r>
            <a:r>
              <a:rPr lang="tr-TR" altLang="en-US" sz="3200" dirty="0" err="1">
                <a:solidFill>
                  <a:srgbClr val="262F5A"/>
                </a:solidFill>
                <a:latin typeface="Rockwell" panose="02060603020205020403" pitchFamily="18" charset="0"/>
              </a:rPr>
              <a:t>Rockwell</a:t>
            </a:r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, tek satır aralığı, iki yana yaslı</a:t>
            </a:r>
            <a:r>
              <a:rPr lang="tr-TR" altLang="en-US" sz="3200" dirty="0" smtClean="0">
                <a:solidFill>
                  <a:srgbClr val="262F5A"/>
                </a:solidFill>
                <a:latin typeface="Rockwell" panose="02060603020205020403" pitchFamily="18" charset="0"/>
              </a:rPr>
              <a:t>)</a:t>
            </a: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</p:txBody>
      </p:sp>
      <p:sp>
        <p:nvSpPr>
          <p:cNvPr id="2062" name="TextBox 22">
            <a:extLst>
              <a:ext uri="{FF2B5EF4-FFF2-40B4-BE49-F238E27FC236}">
                <a16:creationId xmlns:a16="http://schemas.microsoft.com/office/drawing/2014/main" id="{9C211B28-98DB-AF02-DEF1-73CD3A76E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34925" y="7153275"/>
            <a:ext cx="11630025" cy="9448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tr-TR" altLang="en-US" sz="3200" b="1" dirty="0">
                <a:solidFill>
                  <a:srgbClr val="262F5A"/>
                </a:solidFill>
                <a:latin typeface="Rockwell" panose="02060603020205020403" pitchFamily="18" charset="0"/>
              </a:rPr>
              <a:t>Projenin Materyali ve Yöntemi</a:t>
            </a:r>
          </a:p>
          <a:p>
            <a:pPr algn="just" eaLnBrk="1" hangingPunct="1"/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(32 size, </a:t>
            </a:r>
            <a:r>
              <a:rPr lang="tr-TR" altLang="en-US" sz="3200" dirty="0" err="1">
                <a:solidFill>
                  <a:srgbClr val="262F5A"/>
                </a:solidFill>
                <a:latin typeface="Rockwell" panose="02060603020205020403" pitchFamily="18" charset="0"/>
              </a:rPr>
              <a:t>Rockwell</a:t>
            </a:r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, tek satır aralığı, iki yana yaslı</a:t>
            </a:r>
            <a:r>
              <a:rPr lang="tr-TR" altLang="en-US" sz="3200" dirty="0" smtClean="0">
                <a:solidFill>
                  <a:srgbClr val="262F5A"/>
                </a:solidFill>
                <a:latin typeface="Rockwell" panose="02060603020205020403" pitchFamily="18" charset="0"/>
              </a:rPr>
              <a:t>)</a:t>
            </a:r>
          </a:p>
          <a:p>
            <a:pPr algn="just"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algn="just"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</p:txBody>
      </p:sp>
      <p:sp>
        <p:nvSpPr>
          <p:cNvPr id="2063" name="TextBox 23">
            <a:extLst>
              <a:ext uri="{FF2B5EF4-FFF2-40B4-BE49-F238E27FC236}">
                <a16:creationId xmlns:a16="http://schemas.microsoft.com/office/drawing/2014/main" id="{3B3A790F-9D8B-B6DB-A1E7-9A0978C96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34925" y="26350913"/>
            <a:ext cx="11788775" cy="8463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3200" b="1" dirty="0">
                <a:solidFill>
                  <a:srgbClr val="262F5A"/>
                </a:solidFill>
                <a:latin typeface="Rockwell" panose="02060603020205020403" pitchFamily="18" charset="0"/>
              </a:rPr>
              <a:t>Referanslar, Bilgilendirmeler ve Çıktılar</a:t>
            </a:r>
          </a:p>
          <a:p>
            <a:pPr eaLnBrk="1" hangingPunct="1"/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(32 size, </a:t>
            </a:r>
            <a:r>
              <a:rPr lang="tr-TR" altLang="en-US" sz="3200" dirty="0" err="1">
                <a:solidFill>
                  <a:srgbClr val="262F5A"/>
                </a:solidFill>
                <a:latin typeface="Rockwell" panose="02060603020205020403" pitchFamily="18" charset="0"/>
              </a:rPr>
              <a:t>Rockwell</a:t>
            </a:r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, tek satır aralığı, iki yana yaslı</a:t>
            </a:r>
            <a:r>
              <a:rPr lang="tr-TR" altLang="en-US" sz="3200" dirty="0" smtClean="0">
                <a:solidFill>
                  <a:srgbClr val="262F5A"/>
                </a:solidFill>
                <a:latin typeface="Rockwell" panose="02060603020205020403" pitchFamily="18" charset="0"/>
              </a:rPr>
              <a:t>)</a:t>
            </a: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</p:txBody>
      </p:sp>
      <p:sp>
        <p:nvSpPr>
          <p:cNvPr id="2067" name="TextBox 16">
            <a:extLst>
              <a:ext uri="{FF2B5EF4-FFF2-40B4-BE49-F238E27FC236}">
                <a16:creationId xmlns:a16="http://schemas.microsoft.com/office/drawing/2014/main" id="{C0B40913-A340-4471-C908-407942F1C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8775" y="4941413"/>
            <a:ext cx="49561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en-US" sz="2800" b="1" dirty="0">
                <a:latin typeface="Rockwell" panose="02060603020205020403" pitchFamily="18" charset="0"/>
              </a:rPr>
              <a:t>Proje Kodu</a:t>
            </a:r>
          </a:p>
          <a:p>
            <a:pPr algn="ctr" eaLnBrk="1" hangingPunct="1"/>
            <a:r>
              <a:rPr lang="tr-TR" altLang="en-US" sz="2800" b="1" dirty="0">
                <a:latin typeface="Rockwell" panose="02060603020205020403" pitchFamily="18" charset="0"/>
              </a:rPr>
              <a:t>…………….</a:t>
            </a:r>
          </a:p>
        </p:txBody>
      </p:sp>
      <p:sp>
        <p:nvSpPr>
          <p:cNvPr id="2069" name="TextBox 16">
            <a:extLst>
              <a:ext uri="{FF2B5EF4-FFF2-40B4-BE49-F238E27FC236}">
                <a16:creationId xmlns:a16="http://schemas.microsoft.com/office/drawing/2014/main" id="{691F9CF2-9408-EB3C-DC32-29F0054A5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488" y="4801101"/>
            <a:ext cx="47593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en-US" sz="2800" b="1" dirty="0" smtClean="0">
                <a:latin typeface="Rockwell" panose="02060603020205020403" pitchFamily="18" charset="0"/>
              </a:rPr>
              <a:t>Bilim </a:t>
            </a:r>
            <a:r>
              <a:rPr lang="tr-TR" altLang="en-US" sz="2800" b="1" dirty="0">
                <a:latin typeface="Rockwell" panose="02060603020205020403" pitchFamily="18" charset="0"/>
              </a:rPr>
              <a:t>Alanı</a:t>
            </a:r>
          </a:p>
          <a:p>
            <a:pPr algn="ctr" eaLnBrk="1" hangingPunct="1"/>
            <a:r>
              <a:rPr lang="tr-TR" altLang="en-US" sz="2800" b="1" dirty="0">
                <a:latin typeface="Rockwell" panose="02060603020205020403" pitchFamily="18" charset="0"/>
              </a:rPr>
              <a:t>…………….</a:t>
            </a:r>
          </a:p>
        </p:txBody>
      </p:sp>
      <p:sp>
        <p:nvSpPr>
          <p:cNvPr id="24" name="Rounded Rectangle 8">
            <a:extLst>
              <a:ext uri="{FF2B5EF4-FFF2-40B4-BE49-F238E27FC236}">
                <a16:creationId xmlns:a16="http://schemas.microsoft.com/office/drawing/2014/main" id="{8C03CBE0-2A45-9E3F-EC9B-2B57D0DD57C8}"/>
              </a:ext>
            </a:extLst>
          </p:cNvPr>
          <p:cNvSpPr/>
          <p:nvPr/>
        </p:nvSpPr>
        <p:spPr>
          <a:xfrm>
            <a:off x="744538" y="25954038"/>
            <a:ext cx="11765756" cy="8920162"/>
          </a:xfrm>
          <a:prstGeom prst="roundRect">
            <a:avLst>
              <a:gd name="adj" fmla="val 1484"/>
            </a:avLst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latin typeface="Rockwell" panose="02060603020205020403" pitchFamily="18" charset="0"/>
            </a:endParaRPr>
          </a:p>
        </p:txBody>
      </p:sp>
      <p:sp>
        <p:nvSpPr>
          <p:cNvPr id="2072" name="TextBox 21">
            <a:extLst>
              <a:ext uri="{FF2B5EF4-FFF2-40B4-BE49-F238E27FC236}">
                <a16:creationId xmlns:a16="http://schemas.microsoft.com/office/drawing/2014/main" id="{F47F1E37-4937-7D2C-4539-DC004B69F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75" y="26292175"/>
            <a:ext cx="11855450" cy="8463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3200" b="1" dirty="0">
                <a:solidFill>
                  <a:srgbClr val="262F5A"/>
                </a:solidFill>
                <a:latin typeface="Rockwell" panose="02060603020205020403" pitchFamily="18" charset="0"/>
              </a:rPr>
              <a:t>Projenin Özgün Değeri ve Yaygın Etkisi</a:t>
            </a:r>
          </a:p>
          <a:p>
            <a:pPr eaLnBrk="1" hangingPunct="1"/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(32 size, </a:t>
            </a:r>
            <a:r>
              <a:rPr lang="tr-TR" altLang="en-US" sz="3200" dirty="0" err="1">
                <a:solidFill>
                  <a:srgbClr val="262F5A"/>
                </a:solidFill>
                <a:latin typeface="Rockwell" panose="02060603020205020403" pitchFamily="18" charset="0"/>
              </a:rPr>
              <a:t>Rockwell</a:t>
            </a:r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, tek satır aralığı, iki yana yaslı</a:t>
            </a:r>
            <a:r>
              <a:rPr lang="tr-TR" altLang="en-US" sz="3200" dirty="0" smtClean="0">
                <a:solidFill>
                  <a:srgbClr val="262F5A"/>
                </a:solidFill>
                <a:latin typeface="Rockwell" panose="02060603020205020403" pitchFamily="18" charset="0"/>
              </a:rPr>
              <a:t>)</a:t>
            </a: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</p:txBody>
      </p:sp>
      <p:sp>
        <p:nvSpPr>
          <p:cNvPr id="26" name="Rounded Rectangle 9">
            <a:extLst>
              <a:ext uri="{FF2B5EF4-FFF2-40B4-BE49-F238E27FC236}">
                <a16:creationId xmlns:a16="http://schemas.microsoft.com/office/drawing/2014/main" id="{81425C81-D5D4-0DA1-4825-3BF4EC95F2C2}"/>
              </a:ext>
            </a:extLst>
          </p:cNvPr>
          <p:cNvSpPr/>
          <p:nvPr/>
        </p:nvSpPr>
        <p:spPr>
          <a:xfrm>
            <a:off x="12734925" y="17216437"/>
            <a:ext cx="11676063" cy="8137525"/>
          </a:xfrm>
          <a:prstGeom prst="roundRect">
            <a:avLst>
              <a:gd name="adj" fmla="val 2299"/>
            </a:avLst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latin typeface="Rockwell" panose="02060603020205020403" pitchFamily="18" charset="0"/>
            </a:endParaRPr>
          </a:p>
        </p:txBody>
      </p:sp>
      <p:sp>
        <p:nvSpPr>
          <p:cNvPr id="2074" name="TextBox 23">
            <a:extLst>
              <a:ext uri="{FF2B5EF4-FFF2-40B4-BE49-F238E27FC236}">
                <a16:creationId xmlns:a16="http://schemas.microsoft.com/office/drawing/2014/main" id="{889E2C28-EA4C-3BBA-3B33-A3FEB7BBB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34925" y="17403763"/>
            <a:ext cx="11788775" cy="797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3200" b="1" dirty="0" smtClean="0">
                <a:solidFill>
                  <a:srgbClr val="262F5A"/>
                </a:solidFill>
                <a:latin typeface="Rockwell" panose="02060603020205020403" pitchFamily="18" charset="0"/>
              </a:rPr>
              <a:t>Sonuçlar, Uygulama </a:t>
            </a:r>
            <a:r>
              <a:rPr lang="tr-TR" altLang="en-US" sz="3200" b="1" dirty="0">
                <a:solidFill>
                  <a:srgbClr val="262F5A"/>
                </a:solidFill>
                <a:latin typeface="Rockwell" panose="02060603020205020403" pitchFamily="18" charset="0"/>
              </a:rPr>
              <a:t>Alanı ve Hedef Grubu</a:t>
            </a:r>
          </a:p>
          <a:p>
            <a:pPr eaLnBrk="1" hangingPunct="1"/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(32 size, </a:t>
            </a:r>
            <a:r>
              <a:rPr lang="tr-TR" altLang="en-US" sz="3200" dirty="0" err="1">
                <a:solidFill>
                  <a:srgbClr val="262F5A"/>
                </a:solidFill>
                <a:latin typeface="Rockwell" panose="02060603020205020403" pitchFamily="18" charset="0"/>
              </a:rPr>
              <a:t>Rockwell</a:t>
            </a:r>
            <a:r>
              <a:rPr lang="tr-TR" altLang="en-US" sz="3200" dirty="0">
                <a:solidFill>
                  <a:srgbClr val="262F5A"/>
                </a:solidFill>
                <a:latin typeface="Rockwell" panose="02060603020205020403" pitchFamily="18" charset="0"/>
              </a:rPr>
              <a:t>, tek satır aralığı, iki yana yaslı</a:t>
            </a:r>
            <a:r>
              <a:rPr lang="tr-TR" altLang="en-US" sz="3200" dirty="0" smtClean="0">
                <a:solidFill>
                  <a:srgbClr val="262F5A"/>
                </a:solidFill>
                <a:latin typeface="Rockwell" panose="02060603020205020403" pitchFamily="18" charset="0"/>
              </a:rPr>
              <a:t>)</a:t>
            </a: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 smtClean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tr-TR" altLang="en-US" sz="3200" b="1" dirty="0">
              <a:solidFill>
                <a:srgbClr val="262F5A"/>
              </a:solidFill>
              <a:latin typeface="Rockwell" panose="02060603020205020403" pitchFamily="18" charset="0"/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6893719" y="34963381"/>
            <a:ext cx="11322048" cy="911225"/>
          </a:xfrm>
        </p:spPr>
        <p:txBody>
          <a:bodyPr/>
          <a:lstStyle/>
          <a:p>
            <a:pPr>
              <a:defRPr/>
            </a:pPr>
            <a:r>
              <a:rPr lang="tr-TR" sz="3200" dirty="0" smtClean="0">
                <a:solidFill>
                  <a:schemeClr val="bg1"/>
                </a:solidFill>
                <a:latin typeface="Rockwell" panose="02060603020205020403" pitchFamily="18" charset="0"/>
              </a:rPr>
              <a:t>Malatya Turgut Özal Üniversitesi || ozal.edu.tr</a:t>
            </a:r>
            <a:endParaRPr lang="tr-TR" sz="32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35" t="11783" r="22935" b="10897"/>
          <a:stretch/>
        </p:blipFill>
        <p:spPr>
          <a:xfrm>
            <a:off x="1695847" y="1286767"/>
            <a:ext cx="2819003" cy="2862372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79356" y="1324037"/>
            <a:ext cx="4895057" cy="25078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168</Words>
  <Application>Microsoft Office PowerPoint</Application>
  <PresentationFormat>Özel</PresentationFormat>
  <Paragraphs>102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Rockwell</vt:lpstr>
      <vt:lpstr>Times New Roman</vt:lpstr>
      <vt:lpstr>Office Theme</vt:lpstr>
      <vt:lpstr>PowerPoint Sunusu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Onder Dincel</dc:creator>
  <cp:lastModifiedBy>Windows Kullanıcısı</cp:lastModifiedBy>
  <cp:revision>45</cp:revision>
  <cp:lastPrinted>2021-12-28T09:18:57Z</cp:lastPrinted>
  <dcterms:created xsi:type="dcterms:W3CDTF">2021-12-01T08:58:30Z</dcterms:created>
  <dcterms:modified xsi:type="dcterms:W3CDTF">2025-10-09T13:08:50Z</dcterms:modified>
</cp:coreProperties>
</file>